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7 mars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730" y="3048000"/>
            <a:ext cx="82909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conjugations of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r>
              <a:rPr lang="en-US" sz="2800" dirty="0" smtClean="0">
                <a:latin typeface="Kristen ITC" pitchFamily="66" charset="0"/>
              </a:rPr>
              <a:t>, and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45720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family members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11711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cp:lastPrinted>2013-12-09T12:32:56Z</cp:lastPrinted>
  <dcterms:created xsi:type="dcterms:W3CDTF">2011-09-14T23:22:57Z</dcterms:created>
  <dcterms:modified xsi:type="dcterms:W3CDTF">2014-03-07T12:08:24Z</dcterms:modified>
</cp:coreProperties>
</file>